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9" r:id="rId4"/>
    <p:sldId id="280" r:id="rId5"/>
    <p:sldId id="282" r:id="rId6"/>
    <p:sldId id="283" r:id="rId7"/>
    <p:sldId id="285" r:id="rId8"/>
    <p:sldId id="286" r:id="rId9"/>
    <p:sldId id="278" r:id="rId10"/>
    <p:sldId id="281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48070"/>
            <a:ext cx="8070574" cy="1630016"/>
          </a:xfrm>
        </p:spPr>
        <p:txBody>
          <a:bodyPr>
            <a:noAutofit/>
          </a:bodyPr>
          <a:lstStyle/>
          <a:p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السادسة</a:t>
            </a: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اساسيات الحاســــــــــــــــــوب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119115"/>
            <a:ext cx="8694845" cy="48722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س/</a:t>
            </a:r>
          </a:p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كيف يمكن تغيير مكان شريط المهام؟</a:t>
            </a:r>
          </a:p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كيف يمكن اخفاء </a:t>
            </a:r>
            <a:r>
              <a:rPr lang="ar-IQ" sz="3200" b="1" u="sng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المهام؟</a:t>
            </a:r>
            <a:endParaRPr lang="ar-IQ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كيف يمكن اغلاق برنامج باستخدام مدير المهام؟</a:t>
            </a: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39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119115"/>
            <a:ext cx="8694845" cy="48722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Q1 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هو الفرق بين الملف و المجلد</a:t>
            </a:r>
          </a:p>
          <a:p>
            <a:pPr marL="0" indent="0" algn="r" rtl="1">
              <a:buNone/>
            </a:pP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كيف يمكن ارجاع الملفات المحذوفة بعد تطبيق ايعاز الحذف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78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المجلدات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المجلدات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لتخزين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ادارة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يضمن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الوندوز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سرعة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سهولة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الوصول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لتلك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119115"/>
            <a:ext cx="8694845" cy="48722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تتضمن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مجلدات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الوندوز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التالي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العنوان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(Title bar)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التنقل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(Navigation bar)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القوائم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(Menu bar)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مجلدات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التنظيم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(Organize)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ازرار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المعاينة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(View)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المهام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للمجلدات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تفاصيل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الحالة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0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119115"/>
            <a:ext cx="8694845" cy="48722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(Files)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تخزن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المعلومات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الحاسوب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ملفات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هناك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انواع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مختلفة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مثلا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التشغيل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البرامج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خاصة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بالمستخدم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له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ملحق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امتداد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يفصل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بينهما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نقطة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“.”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894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315839"/>
            <a:ext cx="8694845" cy="55421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امتداد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بعض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شائعة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الاستخدام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doc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txt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eml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xls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html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ppt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exe</a:t>
            </a:r>
          </a:p>
        </p:txBody>
      </p:sp>
    </p:spTree>
    <p:extLst>
      <p:ext uri="{BB962C8B-B14F-4D97-AF65-F5344CB8AC3E}">
        <p14:creationId xmlns:p14="http://schemas.microsoft.com/office/powerpoint/2010/main" val="99153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315839"/>
            <a:ext cx="8694845" cy="55421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الايقونات Icons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اصغر مكون برمجي تخزن فيه اسم و موقع الملفات و المجلدات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تكون على شكل رموز او صور صغيرة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ايقونة الحاسوب 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My computer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ايقونة المستخدم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ايقونة سلة المحذوفات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Recycle Bin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2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يمكن اعادة الملفات المحذوفة اذا لم يتم تفريغ سلة المحذوفات</a:t>
            </a:r>
            <a:endParaRPr lang="en-US" sz="28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866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315839"/>
            <a:ext cx="8694845" cy="55421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اجراء العمليات على النوافذ:</a:t>
            </a: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التحكم بحجم النافذة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زر التكبير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Maximize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زر التصغير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Minimize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زر الاغلاق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Close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605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315839"/>
            <a:ext cx="8694845" cy="5542161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اجراء العمليات على النوافذ:</a:t>
            </a: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معاينة النوافذ المفتوحة: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يمكن معاينة النوافذ المغلقة مؤقتا الموجودة على شريط المهام  (مصغرة) عند تحريك مؤشر الماوس فوقها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معاينة الايقونات: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يمكن اختيار طريقة عرض الملفات و المجلدات حسب الحجم/الشكل/النوع و كالاتي: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971550" lvl="1" indent="-514350" algn="r" rtl="1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فتح اي مجلد (المستندات مثلا)</a:t>
            </a:r>
          </a:p>
          <a:p>
            <a:pPr marL="971550" lvl="1" indent="-514350" algn="r" rtl="1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على قائمة معاينة 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الموجودة في اعلى النافذة ضمن شريط القوائم</a:t>
            </a:r>
          </a:p>
          <a:p>
            <a:pPr marL="971550" lvl="1" indent="-514350" algn="r" rtl="1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تظهر قائمة منسدلة مع مجموعة اختيارات</a:t>
            </a:r>
          </a:p>
          <a:p>
            <a:pPr marL="971550" lvl="1" indent="-514350" algn="r" rtl="1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نختار الطريقة العرض المناسبة لنا 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601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السادسة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1155</TotalTime>
  <Words>369</Words>
  <Application>Microsoft Office PowerPoint</Application>
  <PresentationFormat>مخصص</PresentationFormat>
  <Paragraphs>65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Slice</vt:lpstr>
      <vt:lpstr>المحاضرة السادسة  اساسيات الحاســــــــــــــــــوب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113</cp:revision>
  <dcterms:created xsi:type="dcterms:W3CDTF">2017-03-12T18:49:09Z</dcterms:created>
  <dcterms:modified xsi:type="dcterms:W3CDTF">2017-12-27T18:13:54Z</dcterms:modified>
</cp:coreProperties>
</file>